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9" autoAdjust="0"/>
    <p:restoredTop sz="90720" autoAdjust="0"/>
  </p:normalViewPr>
  <p:slideViewPr>
    <p:cSldViewPr>
      <p:cViewPr varScale="1">
        <p:scale>
          <a:sx n="61" d="100"/>
          <a:sy n="61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2648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35E72-9B82-4D21-A286-6E78ED3278A3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C295-7663-40B8-9235-1490CABB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</a:t>
            </a:r>
            <a:r>
              <a:rPr lang="en-US" baseline="0" dirty="0"/>
              <a:t> 8-18-15</a:t>
            </a:r>
            <a:r>
              <a:rPr lang="en-US" dirty="0"/>
              <a:t>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P_BlueBase_S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Plotkin@Clackamas.edu" TargetMode="External"/><Relationship Id="rId2" Type="http://schemas.openxmlformats.org/officeDocument/2006/relationships/hyperlink" Target="mailto:Taras@Clackamas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lackamas.edu/return-to-camp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315200" cy="609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to Campus Update</a:t>
            </a: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F5C9-250D-413C-8BDB-93CCF0AB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183AB-2675-495A-A248-16A36D9D3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Return to Campus Task Force</a:t>
            </a:r>
          </a:p>
          <a:p>
            <a:r>
              <a:rPr lang="en-US" sz="2000" dirty="0"/>
              <a:t>David Plotkin and Tara Sprehe, chairs</a:t>
            </a:r>
          </a:p>
          <a:p>
            <a:r>
              <a:rPr lang="en-US" sz="2000" dirty="0"/>
              <a:t>Dru Urbassik</a:t>
            </a:r>
          </a:p>
          <a:p>
            <a:r>
              <a:rPr lang="en-US" sz="2000" dirty="0"/>
              <a:t>Tom Sonoff</a:t>
            </a:r>
          </a:p>
          <a:p>
            <a:r>
              <a:rPr lang="en-US" sz="2000" dirty="0"/>
              <a:t>Melissa Richardson</a:t>
            </a:r>
          </a:p>
          <a:p>
            <a:r>
              <a:rPr lang="en-US" sz="2000" dirty="0"/>
              <a:t>John Phelps</a:t>
            </a:r>
          </a:p>
          <a:p>
            <a:r>
              <a:rPr lang="en-US" sz="2000" dirty="0"/>
              <a:t>Melissa Padron</a:t>
            </a:r>
          </a:p>
          <a:p>
            <a:r>
              <a:rPr lang="en-US" sz="2000" dirty="0"/>
              <a:t>Sarah Hoover</a:t>
            </a:r>
          </a:p>
          <a:p>
            <a:r>
              <a:rPr lang="en-US" sz="2000" dirty="0"/>
              <a:t>Vicki Hedges</a:t>
            </a:r>
          </a:p>
          <a:p>
            <a:r>
              <a:rPr lang="en-US" sz="2000" dirty="0"/>
              <a:t>Sue Goff</a:t>
            </a:r>
          </a:p>
          <a:p>
            <a:r>
              <a:rPr lang="en-US" sz="2000" dirty="0"/>
              <a:t>Bob Cochran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6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4AFD4-E24F-430C-AA63-2390B9EE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92F2F-FADC-4329-8D77-1BF3D3729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 to college community for topics/questions related to returning to campus</a:t>
            </a:r>
          </a:p>
          <a:p>
            <a:r>
              <a:rPr lang="en-US" dirty="0"/>
              <a:t>Modify current Return to Campus plan as needed</a:t>
            </a:r>
          </a:p>
          <a:p>
            <a:r>
              <a:rPr lang="en-US" dirty="0"/>
              <a:t>Communicate updates or changes based on state and local guidance</a:t>
            </a:r>
          </a:p>
        </p:txBody>
      </p:sp>
    </p:spTree>
    <p:extLst>
      <p:ext uri="{BB962C8B-B14F-4D97-AF65-F5344CB8AC3E}">
        <p14:creationId xmlns:p14="http://schemas.microsoft.com/office/powerpoint/2010/main" val="242540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7A3DB-A77E-4F6D-803A-677807650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E2296-0DED-4A1B-A0FB-C55BAE359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Divided into subgroups by topic:</a:t>
            </a:r>
          </a:p>
          <a:p>
            <a:r>
              <a:rPr lang="en-US" dirty="0"/>
              <a:t>Academics</a:t>
            </a:r>
          </a:p>
          <a:p>
            <a:r>
              <a:rPr lang="en-US" dirty="0"/>
              <a:t>Employees</a:t>
            </a:r>
          </a:p>
          <a:p>
            <a:r>
              <a:rPr lang="en-US" dirty="0"/>
              <a:t>Facilities/Safety</a:t>
            </a:r>
          </a:p>
          <a:p>
            <a:r>
              <a:rPr lang="en-US" dirty="0"/>
              <a:t>Students</a:t>
            </a:r>
          </a:p>
          <a:p>
            <a:r>
              <a:rPr lang="en-US" dirty="0"/>
              <a:t>Virtual/Technology</a:t>
            </a:r>
          </a:p>
        </p:txBody>
      </p:sp>
    </p:spTree>
    <p:extLst>
      <p:ext uri="{BB962C8B-B14F-4D97-AF65-F5344CB8AC3E}">
        <p14:creationId xmlns:p14="http://schemas.microsoft.com/office/powerpoint/2010/main" val="400016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95F01-E705-44D8-8DF4-69F5F479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C8AA1-097C-4365-BAC8-CDC840EA2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Subgroups invite subject matter experts and/or key stakeholders to meetings (includes faculty, staff, students)</a:t>
            </a:r>
          </a:p>
          <a:p>
            <a:r>
              <a:rPr lang="en-US" dirty="0"/>
              <a:t>Complete template of guiding questions</a:t>
            </a:r>
          </a:p>
          <a:p>
            <a:r>
              <a:rPr lang="en-US" dirty="0"/>
              <a:t>Bring recommendations to full task force</a:t>
            </a:r>
          </a:p>
          <a:p>
            <a:r>
              <a:rPr lang="en-US" dirty="0"/>
              <a:t>Consensus model used for discussion and approval</a:t>
            </a:r>
          </a:p>
        </p:txBody>
      </p:sp>
    </p:spTree>
    <p:extLst>
      <p:ext uri="{BB962C8B-B14F-4D97-AF65-F5344CB8AC3E}">
        <p14:creationId xmlns:p14="http://schemas.microsoft.com/office/powerpoint/2010/main" val="100351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81D05-AA93-4E79-AABE-294BA2BA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7FDD5-76AF-4225-AB48-14B022CD6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Many, many questions are currently being discussed.</a:t>
            </a:r>
          </a:p>
          <a:p>
            <a:r>
              <a:rPr lang="en-US" dirty="0"/>
              <a:t>Visits with campus community at the division level throughout May.</a:t>
            </a:r>
          </a:p>
          <a:p>
            <a:r>
              <a:rPr lang="en-US" dirty="0"/>
              <a:t>Task force added to Committee webpage</a:t>
            </a:r>
          </a:p>
          <a:p>
            <a:r>
              <a:rPr lang="en-US" dirty="0"/>
              <a:t>Comment form added to Return to Campus webpage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8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F973-B16E-4029-978D-E1EA9866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AE2EB-EC93-414A-BF21-854B5EE1D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will return to College Council on May 21 and June 4 with a larger block of time dedicated to providing updates and answering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In the meantime, please check out the dedicated web pages and send any questions through the comments form or to Tara or David directly.</a:t>
            </a:r>
          </a:p>
        </p:txBody>
      </p:sp>
    </p:spTree>
    <p:extLst>
      <p:ext uri="{BB962C8B-B14F-4D97-AF65-F5344CB8AC3E}">
        <p14:creationId xmlns:p14="http://schemas.microsoft.com/office/powerpoint/2010/main" val="382643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C585C84-D2ED-4CBD-AFD8-6C3718688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990599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C9D7F22-303F-44A1-BF0E-42A769E29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001000" cy="3276600"/>
          </a:xfrm>
        </p:spPr>
        <p:txBody>
          <a:bodyPr/>
          <a:lstStyle/>
          <a:p>
            <a:r>
              <a:rPr lang="en-US" sz="2800" dirty="0"/>
              <a:t>Tara Sprehe: </a:t>
            </a:r>
            <a:r>
              <a:rPr lang="en-US" sz="2800" dirty="0">
                <a:hlinkClick r:id="rId2"/>
              </a:rPr>
              <a:t>Taras@Clackamas.edu</a:t>
            </a:r>
            <a:endParaRPr lang="en-US" sz="2800" dirty="0"/>
          </a:p>
          <a:p>
            <a:r>
              <a:rPr lang="en-US" sz="2800" dirty="0"/>
              <a:t>David Plotkin: </a:t>
            </a:r>
            <a:r>
              <a:rPr lang="en-US" sz="2800" dirty="0">
                <a:hlinkClick r:id="rId3"/>
              </a:rPr>
              <a:t>David.Plotkin@Clackamas.edu</a:t>
            </a:r>
            <a:endParaRPr lang="en-US" sz="2800" dirty="0"/>
          </a:p>
          <a:p>
            <a:r>
              <a:rPr lang="en-US" sz="2800" dirty="0"/>
              <a:t>Return to Campus Task Force Materials: Committees webpage, MyClackamas portal</a:t>
            </a:r>
          </a:p>
          <a:p>
            <a:r>
              <a:rPr lang="en-US" sz="2800" dirty="0"/>
              <a:t>Comment Form: </a:t>
            </a:r>
            <a:r>
              <a:rPr lang="en-US" sz="2800" dirty="0">
                <a:hlinkClick r:id="rId4"/>
              </a:rPr>
              <a:t>Return to Campus</a:t>
            </a:r>
            <a:r>
              <a:rPr lang="en-US" sz="2800" dirty="0"/>
              <a:t> webpage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8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258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Return to Campus Update</vt:lpstr>
      <vt:lpstr>Who</vt:lpstr>
      <vt:lpstr>What</vt:lpstr>
      <vt:lpstr>How</vt:lpstr>
      <vt:lpstr>How Continued</vt:lpstr>
      <vt:lpstr>What’s Next?</vt:lpstr>
      <vt:lpstr>What’s Next</vt:lpstr>
      <vt:lpstr>Thank You!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Tara Sprehe</cp:lastModifiedBy>
  <cp:revision>95</cp:revision>
  <cp:lastPrinted>2015-07-23T19:36:20Z</cp:lastPrinted>
  <dcterms:created xsi:type="dcterms:W3CDTF">2015-07-20T21:46:48Z</dcterms:created>
  <dcterms:modified xsi:type="dcterms:W3CDTF">2021-05-07T20:11:18Z</dcterms:modified>
</cp:coreProperties>
</file>